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931386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K. WHALE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5B21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68" autoAdjust="0"/>
  </p:normalViewPr>
  <p:slideViewPr>
    <p:cSldViewPr>
      <p:cViewPr>
        <p:scale>
          <a:sx n="100" d="100"/>
          <a:sy n="100" d="100"/>
        </p:scale>
        <p:origin x="-1014" y="10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6551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685" y="0"/>
            <a:ext cx="4036551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14350"/>
            <a:ext cx="3430588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87" y="3257550"/>
            <a:ext cx="745109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036551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685" y="6513513"/>
            <a:ext cx="4036551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812BE3-9EA4-4926-9F8F-6223775FA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8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E9760-1B79-4C36-B3FF-D5FF8A5896C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133B7-0866-4565-A0D2-404AF8769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9845D-EF02-4AB5-BF7E-23FEF4827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784FF-7E39-4C6F-9B29-907514626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F0C6-9974-4121-BA9F-9E3EFCE97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03C0-56AB-4330-B44B-4247AF2CA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9EA7F-E44A-4184-B64F-FC5581FE3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62F70-D52F-4894-8B39-39DA1BC99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7E44C-AE7B-4A9D-BA2A-81879797B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2A083-26ED-41F9-9B73-70A0E7E8F5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B2109-E0EF-4D79-B8E6-B168F04EA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57F9A-0FF7-4A75-A206-8449F9BCE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8A3B6C-B8BD-42E0-AD14-CFA43AB12E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522712" y="4119333"/>
            <a:ext cx="838200" cy="18823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sz="800" b="1" dirty="0" smtClean="0">
                <a:solidFill>
                  <a:schemeClr val="tx2"/>
                </a:solidFill>
              </a:rPr>
              <a:t>St. </a:t>
            </a:r>
            <a:r>
              <a:rPr lang="en-US" sz="800" b="1" dirty="0" err="1" smtClean="0">
                <a:solidFill>
                  <a:schemeClr val="tx2"/>
                </a:solidFill>
              </a:rPr>
              <a:t>Kitt</a:t>
            </a:r>
            <a:endParaRPr lang="en-US" sz="800" b="1" dirty="0" smtClean="0">
              <a:solidFill>
                <a:schemeClr val="tx2"/>
              </a:solidFill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 rot="16200000">
            <a:off x="2855120" y="4917282"/>
            <a:ext cx="309561" cy="838199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91436" tIns="45718" rIns="91436" bIns="45718" anchor="ctr"/>
          <a:lstStyle/>
          <a:p>
            <a:pPr algn="ctr"/>
            <a:endParaRPr lang="en-US" sz="800" b="1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5956533" y="4708660"/>
            <a:ext cx="361799" cy="79556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lIns="91436" tIns="45718" rIns="91436" bIns="45718" anchor="ctr"/>
          <a:lstStyle/>
          <a:p>
            <a:pPr algn="ctr"/>
            <a:r>
              <a:rPr lang="en-US" sz="900" b="1" dirty="0" smtClean="0"/>
              <a:t>Swan Creek</a:t>
            </a:r>
            <a:endParaRPr lang="en-US" sz="900" b="1" dirty="0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3505200" y="4776788"/>
            <a:ext cx="314325" cy="694529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lIns="91436" tIns="45718" rIns="91436" bIns="45718" anchor="ctr"/>
          <a:lstStyle/>
          <a:p>
            <a:pPr algn="ctr"/>
            <a:r>
              <a:rPr lang="en-US" sz="1000" b="1" dirty="0" err="1" smtClean="0"/>
              <a:t>Canisius</a:t>
            </a:r>
            <a:endParaRPr lang="en-US" sz="1000" b="1" dirty="0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2590199" y="4610100"/>
            <a:ext cx="856137" cy="2667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sz="900" b="1" dirty="0" smtClean="0"/>
              <a:t>Syracuse </a:t>
            </a:r>
          </a:p>
          <a:p>
            <a:pPr algn="ctr"/>
            <a:r>
              <a:rPr lang="en-US" sz="900" b="1" dirty="0" smtClean="0"/>
              <a:t>Chargers</a:t>
            </a:r>
            <a:endParaRPr lang="en-US" sz="900" b="1" dirty="0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838200" y="838200"/>
            <a:ext cx="1447800" cy="1066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dirty="0"/>
              <a:t>Trailers</a:t>
            </a:r>
          </a:p>
        </p:txBody>
      </p: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 rot="5400000" flipH="1" flipV="1">
            <a:off x="7658894" y="5676106"/>
            <a:ext cx="1752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2" name="AutoShape 34"/>
          <p:cNvCxnSpPr>
            <a:cxnSpLocks noChangeShapeType="1"/>
          </p:cNvCxnSpPr>
          <p:nvPr/>
        </p:nvCxnSpPr>
        <p:spPr bwMode="auto">
          <a:xfrm rot="5400000">
            <a:off x="5714206" y="3276600"/>
            <a:ext cx="6553994" cy="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0" y="6553200"/>
            <a:ext cx="9144000" cy="36671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Lake front </a:t>
            </a:r>
            <a:r>
              <a:rPr lang="en-US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489325" y="1560513"/>
            <a:ext cx="2530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4022725" y="1636713"/>
            <a:ext cx="1387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6" tIns="45718" rIns="91436" bIns="45718">
            <a:spAutoFit/>
          </a:bodyPr>
          <a:lstStyle/>
          <a:p>
            <a:endParaRPr lang="en-US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 rot="16200000" flipH="1">
            <a:off x="7788275" y="5851525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endParaRPr lang="en-US" sz="800" b="1"/>
          </a:p>
          <a:p>
            <a:endParaRPr lang="en-US" sz="800" b="1"/>
          </a:p>
        </p:txBody>
      </p:sp>
      <p:sp>
        <p:nvSpPr>
          <p:cNvPr id="2116" name="AutoShape 68"/>
          <p:cNvSpPr>
            <a:spLocks noChangeArrowheads="1"/>
          </p:cNvSpPr>
          <p:nvPr/>
        </p:nvSpPr>
        <p:spPr bwMode="auto">
          <a:xfrm>
            <a:off x="0" y="5486400"/>
            <a:ext cx="8305800" cy="76200"/>
          </a:xfrm>
          <a:prstGeom prst="flowChartProcess">
            <a:avLst/>
          </a:prstGeom>
          <a:solidFill>
            <a:srgbClr val="996633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AutoShape 70"/>
          <p:cNvSpPr>
            <a:spLocks noChangeArrowheads="1"/>
          </p:cNvSpPr>
          <p:nvPr/>
        </p:nvSpPr>
        <p:spPr bwMode="auto">
          <a:xfrm>
            <a:off x="609600" y="0"/>
            <a:ext cx="228600" cy="5562600"/>
          </a:xfrm>
          <a:prstGeom prst="flowChartProcess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7772400" y="1828800"/>
            <a:ext cx="990600" cy="3698875"/>
          </a:xfrm>
          <a:custGeom>
            <a:avLst/>
            <a:gdLst/>
            <a:ahLst/>
            <a:cxnLst>
              <a:cxn ang="0">
                <a:pos x="0" y="889"/>
              </a:cxn>
              <a:cxn ang="0">
                <a:pos x="78" y="874"/>
              </a:cxn>
              <a:cxn ang="0">
                <a:pos x="92" y="832"/>
              </a:cxn>
              <a:cxn ang="0">
                <a:pos x="100" y="810"/>
              </a:cxn>
              <a:cxn ang="0">
                <a:pos x="107" y="0"/>
              </a:cxn>
            </a:cxnLst>
            <a:rect l="0" t="0" r="r" b="b"/>
            <a:pathLst>
              <a:path w="117" h="890">
                <a:moveTo>
                  <a:pt x="0" y="889"/>
                </a:moveTo>
                <a:cubicBezTo>
                  <a:pt x="25" y="882"/>
                  <a:pt x="57" y="890"/>
                  <a:pt x="78" y="874"/>
                </a:cubicBezTo>
                <a:cubicBezTo>
                  <a:pt x="90" y="865"/>
                  <a:pt x="87" y="846"/>
                  <a:pt x="92" y="832"/>
                </a:cubicBezTo>
                <a:cubicBezTo>
                  <a:pt x="95" y="825"/>
                  <a:pt x="100" y="810"/>
                  <a:pt x="100" y="810"/>
                </a:cubicBezTo>
                <a:cubicBezTo>
                  <a:pt x="117" y="436"/>
                  <a:pt x="107" y="706"/>
                  <a:pt x="107" y="0"/>
                </a:cubicBezTo>
              </a:path>
            </a:pathLst>
          </a:custGeom>
          <a:solidFill>
            <a:srgbClr val="996633"/>
          </a:solidFill>
          <a:ln w="34925">
            <a:solidFill>
              <a:srgbClr val="99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9" name="AutoShape 81"/>
          <p:cNvSpPr>
            <a:spLocks noChangeArrowheads="1"/>
          </p:cNvSpPr>
          <p:nvPr/>
        </p:nvSpPr>
        <p:spPr bwMode="auto">
          <a:xfrm rot="4093983">
            <a:off x="3596580" y="4879089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 rot="5400000">
            <a:off x="653058" y="5900142"/>
            <a:ext cx="979884" cy="3047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horz" wrap="none" anchor="ctr"/>
          <a:lstStyle/>
          <a:p>
            <a:pPr algn="ctr"/>
            <a:r>
              <a:rPr lang="en-US" sz="900" b="1" dirty="0" smtClean="0"/>
              <a:t>Brockville RC</a:t>
            </a:r>
            <a:endParaRPr lang="en-US" sz="900" b="1" dirty="0"/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7239000" y="3886200"/>
            <a:ext cx="990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900" b="1" dirty="0" smtClean="0"/>
              <a:t> </a:t>
            </a:r>
            <a:r>
              <a:rPr lang="en-US" sz="900" b="1" dirty="0" err="1" smtClean="0"/>
              <a:t>St.Peters</a:t>
            </a:r>
            <a:r>
              <a:rPr lang="en-US" sz="900" b="1" dirty="0" smtClean="0"/>
              <a:t> </a:t>
            </a:r>
          </a:p>
          <a:p>
            <a:pPr algn="ctr"/>
            <a:r>
              <a:rPr lang="en-US" sz="900" b="1" dirty="0" smtClean="0"/>
              <a:t>Prep</a:t>
            </a:r>
          </a:p>
        </p:txBody>
      </p:sp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4198824" y="5562600"/>
            <a:ext cx="289152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smtClean="0"/>
              <a:t>Holy Angels</a:t>
            </a:r>
            <a:endParaRPr lang="en-US" sz="900" b="1" dirty="0"/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2590800" y="4191000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 </a:t>
            </a:r>
          </a:p>
        </p:txBody>
      </p:sp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2514600" y="152400"/>
            <a:ext cx="2580522" cy="138499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 </a:t>
            </a:r>
            <a:r>
              <a:rPr lang="en-US" sz="2800" dirty="0" err="1" smtClean="0"/>
              <a:t>HoFish</a:t>
            </a:r>
            <a:r>
              <a:rPr lang="en-US" sz="2800" dirty="0" smtClean="0"/>
              <a:t>         Sunday   </a:t>
            </a:r>
          </a:p>
          <a:p>
            <a:pPr algn="ctr"/>
            <a:r>
              <a:rPr lang="en-US" sz="2800" dirty="0" smtClean="0"/>
              <a:t>2012</a:t>
            </a:r>
            <a:endParaRPr lang="en-US" sz="2800" dirty="0"/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 rot="16200000">
            <a:off x="8462733" y="5105400"/>
            <a:ext cx="6858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 smtClean="0"/>
              <a:t>Private trailer</a:t>
            </a:r>
            <a:endParaRPr lang="en-US" sz="800" dirty="0"/>
          </a:p>
        </p:txBody>
      </p:sp>
      <p:sp>
        <p:nvSpPr>
          <p:cNvPr id="2187" name="Rectangle 139"/>
          <p:cNvSpPr>
            <a:spLocks noChangeArrowheads="1"/>
          </p:cNvSpPr>
          <p:nvPr/>
        </p:nvSpPr>
        <p:spPr bwMode="auto">
          <a:xfrm rot="16200000">
            <a:off x="4156075" y="5914806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1000" b="1" dirty="0" smtClean="0"/>
              <a:t>The Gunnery</a:t>
            </a:r>
            <a:endParaRPr lang="en-US" sz="1000" b="1" dirty="0"/>
          </a:p>
        </p:txBody>
      </p:sp>
      <p:sp>
        <p:nvSpPr>
          <p:cNvPr id="2191" name="Line 143"/>
          <p:cNvSpPr>
            <a:spLocks noChangeShapeType="1"/>
          </p:cNvSpPr>
          <p:nvPr/>
        </p:nvSpPr>
        <p:spPr bwMode="auto">
          <a:xfrm>
            <a:off x="12954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7" name="Oval 149"/>
          <p:cNvSpPr>
            <a:spLocks noChangeArrowheads="1"/>
          </p:cNvSpPr>
          <p:nvPr/>
        </p:nvSpPr>
        <p:spPr bwMode="auto">
          <a:xfrm>
            <a:off x="6343650" y="4780328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4708525" y="769938"/>
            <a:ext cx="18446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00"/>
          </a:p>
        </p:txBody>
      </p:sp>
      <p:sp>
        <p:nvSpPr>
          <p:cNvPr id="2205" name="Text Box 157"/>
          <p:cNvSpPr txBox="1">
            <a:spLocks noChangeArrowheads="1"/>
          </p:cNvSpPr>
          <p:nvPr/>
        </p:nvSpPr>
        <p:spPr bwMode="auto">
          <a:xfrm>
            <a:off x="5165725" y="515938"/>
            <a:ext cx="283527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1" dirty="0"/>
              <a:t>RULES:</a:t>
            </a:r>
          </a:p>
          <a:p>
            <a:pPr>
              <a:buFontTx/>
              <a:buChar char="•"/>
            </a:pPr>
            <a:r>
              <a:rPr lang="en-US" sz="1000" dirty="0"/>
              <a:t> You have </a:t>
            </a:r>
            <a:r>
              <a:rPr lang="en-US" sz="1000" b="1" dirty="0"/>
              <a:t>30 min to unload/load</a:t>
            </a:r>
            <a:r>
              <a:rPr lang="en-US" sz="1000" dirty="0"/>
              <a:t>  </a:t>
            </a:r>
          </a:p>
          <a:p>
            <a:r>
              <a:rPr lang="en-US" sz="1000" dirty="0"/>
              <a:t>and then you must park your vehicle in </a:t>
            </a:r>
          </a:p>
          <a:p>
            <a:r>
              <a:rPr lang="en-US" sz="1000" dirty="0"/>
              <a:t>designated parking area. No cars/vans/trucks</a:t>
            </a:r>
          </a:p>
          <a:p>
            <a:r>
              <a:rPr lang="en-US" sz="1000" dirty="0"/>
              <a:t>may be left on or in the premium tent site area.</a:t>
            </a:r>
          </a:p>
          <a:p>
            <a:pPr>
              <a:buFontTx/>
              <a:buChar char="•"/>
            </a:pPr>
            <a:r>
              <a:rPr lang="en-US" sz="1000" dirty="0" smtClean="0"/>
              <a:t>Everything </a:t>
            </a:r>
            <a:r>
              <a:rPr lang="en-US" sz="1000" dirty="0"/>
              <a:t>you unload must fit on your site.</a:t>
            </a:r>
          </a:p>
          <a:p>
            <a:pPr>
              <a:buFontTx/>
              <a:buChar char="•"/>
            </a:pPr>
            <a:r>
              <a:rPr lang="en-US" sz="1000" dirty="0"/>
              <a:t>You may keep your food trailer on your site </a:t>
            </a:r>
            <a:r>
              <a:rPr lang="en-US" sz="1000" dirty="0" smtClean="0"/>
              <a:t>  but </a:t>
            </a:r>
            <a:r>
              <a:rPr lang="en-US" sz="1000" dirty="0"/>
              <a:t>it must fit </a:t>
            </a:r>
            <a:r>
              <a:rPr lang="en-US" sz="1000" u="sng" dirty="0"/>
              <a:t>ENTIRELY</a:t>
            </a:r>
            <a:r>
              <a:rPr lang="en-US" sz="1000" dirty="0"/>
              <a:t> ON YOUR SITE</a:t>
            </a:r>
            <a:r>
              <a:rPr lang="en-US" sz="1000" dirty="0" smtClean="0"/>
              <a:t>.</a:t>
            </a:r>
          </a:p>
          <a:p>
            <a:pPr>
              <a:buFontTx/>
              <a:buChar char="•"/>
            </a:pPr>
            <a:r>
              <a:rPr lang="en-US" sz="1000" dirty="0" smtClean="0"/>
              <a:t>Please do not touch any of the property that belongs to the people who are seasonal residents.  Stay off the docks and the porches please.  Thank you in advance.</a:t>
            </a:r>
          </a:p>
          <a:p>
            <a:pPr>
              <a:buFontTx/>
              <a:buChar char="•"/>
            </a:pPr>
            <a:r>
              <a:rPr lang="en-US" sz="1000" dirty="0" smtClean="0"/>
              <a:t> Please NOTE, things are NOT to exact Scale.</a:t>
            </a:r>
          </a:p>
          <a:p>
            <a:pPr>
              <a:buFontTx/>
              <a:buChar char="•"/>
            </a:pPr>
            <a:r>
              <a:rPr lang="en-US" sz="1000" b="1" u="sng" dirty="0" smtClean="0"/>
              <a:t>Also, I will not argue with any parents.  Failure to comply means NOT getting a Team Tent next year!!  No cars by the water or in Tent Area.  Period! </a:t>
            </a:r>
            <a:endParaRPr lang="en-US" sz="1000" b="1" u="sng" dirty="0"/>
          </a:p>
          <a:p>
            <a:pPr>
              <a:buFontTx/>
              <a:buChar char="•"/>
            </a:pPr>
            <a:endParaRPr lang="en-US" sz="1000" dirty="0"/>
          </a:p>
          <a:p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245" name="Text Box 197"/>
          <p:cNvSpPr txBox="1">
            <a:spLocks noChangeArrowheads="1"/>
          </p:cNvSpPr>
          <p:nvPr/>
        </p:nvSpPr>
        <p:spPr bwMode="auto">
          <a:xfrm>
            <a:off x="1447800" y="4572000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00"/>
          </a:p>
        </p:txBody>
      </p:sp>
      <p:sp>
        <p:nvSpPr>
          <p:cNvPr id="2260" name="Rectangle 212"/>
          <p:cNvSpPr>
            <a:spLocks noChangeArrowheads="1"/>
          </p:cNvSpPr>
          <p:nvPr/>
        </p:nvSpPr>
        <p:spPr bwMode="auto">
          <a:xfrm rot="16200000">
            <a:off x="3543300" y="5916214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Greater </a:t>
            </a:r>
          </a:p>
          <a:p>
            <a:pPr algn="ctr"/>
            <a:r>
              <a:rPr lang="en-US" sz="900" b="1" dirty="0" smtClean="0"/>
              <a:t>Lawrence</a:t>
            </a:r>
            <a:endParaRPr lang="en-US" sz="900" b="1" dirty="0"/>
          </a:p>
        </p:txBody>
      </p:sp>
      <p:sp>
        <p:nvSpPr>
          <p:cNvPr id="2262" name="Rectangle 214"/>
          <p:cNvSpPr>
            <a:spLocks noChangeArrowheads="1"/>
          </p:cNvSpPr>
          <p:nvPr/>
        </p:nvSpPr>
        <p:spPr bwMode="auto">
          <a:xfrm flipH="1">
            <a:off x="3314700" y="5562003"/>
            <a:ext cx="304800" cy="98385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smtClean="0"/>
              <a:t>Glastonbury HS</a:t>
            </a:r>
            <a:endParaRPr lang="en-US" sz="900" b="1" dirty="0"/>
          </a:p>
        </p:txBody>
      </p:sp>
      <p:sp>
        <p:nvSpPr>
          <p:cNvPr id="2264" name="Rectangle 216"/>
          <p:cNvSpPr>
            <a:spLocks noChangeArrowheads="1"/>
          </p:cNvSpPr>
          <p:nvPr/>
        </p:nvSpPr>
        <p:spPr bwMode="auto">
          <a:xfrm rot="16200000">
            <a:off x="5048603" y="5913484"/>
            <a:ext cx="1001316" cy="2781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SGS</a:t>
            </a:r>
          </a:p>
        </p:txBody>
      </p:sp>
      <p:sp>
        <p:nvSpPr>
          <p:cNvPr id="2272" name="Rectangle 224"/>
          <p:cNvSpPr>
            <a:spLocks noChangeArrowheads="1"/>
          </p:cNvSpPr>
          <p:nvPr/>
        </p:nvSpPr>
        <p:spPr bwMode="auto">
          <a:xfrm rot="16200000">
            <a:off x="7003075" y="4871428"/>
            <a:ext cx="894128" cy="3714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 dirty="0" smtClean="0"/>
              <a:t>Pelham CRA</a:t>
            </a:r>
            <a:endParaRPr lang="en-US" sz="1000" b="1" dirty="0"/>
          </a:p>
        </p:txBody>
      </p:sp>
      <p:sp>
        <p:nvSpPr>
          <p:cNvPr id="2285" name="Text Box 237"/>
          <p:cNvSpPr txBox="1">
            <a:spLocks noChangeArrowheads="1"/>
          </p:cNvSpPr>
          <p:nvPr/>
        </p:nvSpPr>
        <p:spPr bwMode="auto">
          <a:xfrm>
            <a:off x="4724400" y="5638800"/>
            <a:ext cx="396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00"/>
          </a:p>
        </p:txBody>
      </p:sp>
      <p:sp>
        <p:nvSpPr>
          <p:cNvPr id="2292" name="Text Box 244"/>
          <p:cNvSpPr txBox="1">
            <a:spLocks noChangeArrowheads="1"/>
          </p:cNvSpPr>
          <p:nvPr/>
        </p:nvSpPr>
        <p:spPr bwMode="auto">
          <a:xfrm>
            <a:off x="2286000" y="5562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96" name="Rectangle 248"/>
          <p:cNvSpPr>
            <a:spLocks noChangeArrowheads="1"/>
          </p:cNvSpPr>
          <p:nvPr/>
        </p:nvSpPr>
        <p:spPr bwMode="auto">
          <a:xfrm rot="16200000">
            <a:off x="2656447" y="5894945"/>
            <a:ext cx="990600" cy="3259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 dirty="0" smtClean="0"/>
              <a:t>Niskayuna</a:t>
            </a:r>
            <a:r>
              <a:rPr lang="en-US" sz="900" b="1" dirty="0" smtClean="0"/>
              <a:t> HS</a:t>
            </a:r>
            <a:endParaRPr lang="en-US" sz="900" b="1" dirty="0"/>
          </a:p>
        </p:txBody>
      </p:sp>
      <p:sp>
        <p:nvSpPr>
          <p:cNvPr id="2303" name="Text Box 255"/>
          <p:cNvSpPr txBox="1">
            <a:spLocks noChangeArrowheads="1"/>
          </p:cNvSpPr>
          <p:nvPr/>
        </p:nvSpPr>
        <p:spPr bwMode="auto">
          <a:xfrm>
            <a:off x="4648200" y="4487863"/>
            <a:ext cx="22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09" name="Rectangle 261"/>
          <p:cNvSpPr>
            <a:spLocks noChangeArrowheads="1"/>
          </p:cNvSpPr>
          <p:nvPr/>
        </p:nvSpPr>
        <p:spPr bwMode="auto">
          <a:xfrm rot="16200000">
            <a:off x="342900" y="5905500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Brewster Acad</a:t>
            </a:r>
            <a:r>
              <a:rPr lang="en-US" sz="900" b="1" dirty="0"/>
              <a:t>.</a:t>
            </a:r>
          </a:p>
        </p:txBody>
      </p:sp>
      <p:sp>
        <p:nvSpPr>
          <p:cNvPr id="2313" name="Text Box 265"/>
          <p:cNvSpPr txBox="1">
            <a:spLocks noChangeArrowheads="1"/>
          </p:cNvSpPr>
          <p:nvPr/>
        </p:nvSpPr>
        <p:spPr bwMode="auto">
          <a:xfrm>
            <a:off x="7223125" y="3589338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2318" name="Rectangle 270"/>
          <p:cNvSpPr>
            <a:spLocks noChangeArrowheads="1"/>
          </p:cNvSpPr>
          <p:nvPr/>
        </p:nvSpPr>
        <p:spPr bwMode="auto">
          <a:xfrm>
            <a:off x="838200" y="2324100"/>
            <a:ext cx="838200" cy="3429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EMS</a:t>
            </a:r>
          </a:p>
        </p:txBody>
      </p:sp>
      <p:sp>
        <p:nvSpPr>
          <p:cNvPr id="2320" name="Rectangle 272"/>
          <p:cNvSpPr>
            <a:spLocks noChangeArrowheads="1"/>
          </p:cNvSpPr>
          <p:nvPr/>
        </p:nvSpPr>
        <p:spPr bwMode="auto">
          <a:xfrm rot="16200000">
            <a:off x="47625" y="5915025"/>
            <a:ext cx="990600" cy="285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1000" b="1" dirty="0" smtClean="0"/>
              <a:t>Bare Hill RA</a:t>
            </a:r>
            <a:endParaRPr lang="en-US" sz="1000" b="1" dirty="0"/>
          </a:p>
        </p:txBody>
      </p:sp>
      <p:sp>
        <p:nvSpPr>
          <p:cNvPr id="2324" name="Rectangle 276"/>
          <p:cNvSpPr>
            <a:spLocks noChangeArrowheads="1"/>
          </p:cNvSpPr>
          <p:nvPr/>
        </p:nvSpPr>
        <p:spPr bwMode="auto">
          <a:xfrm rot="16200000">
            <a:off x="4841338" y="4875156"/>
            <a:ext cx="800100" cy="4405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St. Benedicts</a:t>
            </a:r>
            <a:endParaRPr lang="en-US" sz="900" b="1" dirty="0"/>
          </a:p>
        </p:txBody>
      </p:sp>
      <p:sp>
        <p:nvSpPr>
          <p:cNvPr id="2329" name="Rectangle 281"/>
          <p:cNvSpPr>
            <a:spLocks noChangeArrowheads="1"/>
          </p:cNvSpPr>
          <p:nvPr/>
        </p:nvSpPr>
        <p:spPr bwMode="auto">
          <a:xfrm>
            <a:off x="2590800" y="4343399"/>
            <a:ext cx="838200" cy="2643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800" b="1" dirty="0" smtClean="0"/>
          </a:p>
        </p:txBody>
      </p:sp>
      <p:sp>
        <p:nvSpPr>
          <p:cNvPr id="2332" name="Rectangle 284"/>
          <p:cNvSpPr>
            <a:spLocks noChangeArrowheads="1"/>
          </p:cNvSpPr>
          <p:nvPr/>
        </p:nvSpPr>
        <p:spPr bwMode="auto">
          <a:xfrm>
            <a:off x="7635875" y="3543300"/>
            <a:ext cx="533400" cy="304800"/>
          </a:xfrm>
          <a:prstGeom prst="rect">
            <a:avLst/>
          </a:prstGeom>
          <a:solidFill>
            <a:srgbClr val="D5B21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Dumpster</a:t>
            </a:r>
          </a:p>
        </p:txBody>
      </p:sp>
      <p:sp>
        <p:nvSpPr>
          <p:cNvPr id="2338" name="Rectangle 290"/>
          <p:cNvSpPr>
            <a:spLocks noChangeArrowheads="1"/>
          </p:cNvSpPr>
          <p:nvPr/>
        </p:nvSpPr>
        <p:spPr bwMode="auto">
          <a:xfrm>
            <a:off x="8458200" y="1219200"/>
            <a:ext cx="228600" cy="533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9" name="Rectangle 291"/>
          <p:cNvSpPr>
            <a:spLocks noChangeArrowheads="1"/>
          </p:cNvSpPr>
          <p:nvPr/>
        </p:nvSpPr>
        <p:spPr bwMode="auto">
          <a:xfrm rot="16200000">
            <a:off x="2375963" y="5949897"/>
            <a:ext cx="1008640" cy="2170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1000" b="1" dirty="0" smtClean="0"/>
              <a:t>Concord Crew</a:t>
            </a:r>
            <a:endParaRPr lang="en-US" sz="1000" b="1" dirty="0"/>
          </a:p>
        </p:txBody>
      </p:sp>
      <p:sp>
        <p:nvSpPr>
          <p:cNvPr id="2341" name="Rectangle 293"/>
          <p:cNvSpPr>
            <a:spLocks noChangeArrowheads="1"/>
          </p:cNvSpPr>
          <p:nvPr/>
        </p:nvSpPr>
        <p:spPr bwMode="auto">
          <a:xfrm rot="16200000">
            <a:off x="-228600" y="5943600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sz="800" dirty="0"/>
          </a:p>
        </p:txBody>
      </p:sp>
      <p:sp>
        <p:nvSpPr>
          <p:cNvPr id="2343" name="Rectangle 295"/>
          <p:cNvSpPr>
            <a:spLocks noChangeArrowheads="1"/>
          </p:cNvSpPr>
          <p:nvPr/>
        </p:nvSpPr>
        <p:spPr bwMode="auto">
          <a:xfrm>
            <a:off x="4686793" y="4676711"/>
            <a:ext cx="303212" cy="809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1000" b="1" dirty="0"/>
              <a:t> </a:t>
            </a:r>
            <a:r>
              <a:rPr lang="en-US" sz="1000" b="1" dirty="0" smtClean="0"/>
              <a:t>Syosset</a:t>
            </a:r>
            <a:endParaRPr lang="en-US" sz="1000" b="1" dirty="0"/>
          </a:p>
        </p:txBody>
      </p:sp>
      <p:sp>
        <p:nvSpPr>
          <p:cNvPr id="2352" name="Rectangle 304"/>
          <p:cNvSpPr>
            <a:spLocks noChangeArrowheads="1"/>
          </p:cNvSpPr>
          <p:nvPr/>
        </p:nvSpPr>
        <p:spPr bwMode="auto">
          <a:xfrm rot="16200000">
            <a:off x="1822757" y="5919360"/>
            <a:ext cx="990600" cy="25916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Cape Cod</a:t>
            </a:r>
            <a:endParaRPr lang="en-US" sz="900" b="1" dirty="0"/>
          </a:p>
        </p:txBody>
      </p:sp>
      <p:sp>
        <p:nvSpPr>
          <p:cNvPr id="2354" name="Rectangle 306"/>
          <p:cNvSpPr>
            <a:spLocks noChangeArrowheads="1"/>
          </p:cNvSpPr>
          <p:nvPr/>
        </p:nvSpPr>
        <p:spPr bwMode="auto">
          <a:xfrm>
            <a:off x="4803775" y="5563394"/>
            <a:ext cx="301625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err="1" smtClean="0"/>
              <a:t>Derryfield</a:t>
            </a:r>
            <a:endParaRPr lang="en-US" sz="900" b="1" dirty="0"/>
          </a:p>
        </p:txBody>
      </p:sp>
      <p:sp>
        <p:nvSpPr>
          <p:cNvPr id="2370" name="Rectangle 322"/>
          <p:cNvSpPr>
            <a:spLocks noChangeArrowheads="1"/>
          </p:cNvSpPr>
          <p:nvPr/>
        </p:nvSpPr>
        <p:spPr bwMode="auto">
          <a:xfrm>
            <a:off x="2452904" y="5553641"/>
            <a:ext cx="304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1000" b="1" dirty="0" smtClean="0"/>
              <a:t>Fordham Prep</a:t>
            </a:r>
            <a:endParaRPr lang="en-US" sz="1000" b="1" dirty="0"/>
          </a:p>
        </p:txBody>
      </p:sp>
      <p:sp>
        <p:nvSpPr>
          <p:cNvPr id="2378" name="Text Box 330"/>
          <p:cNvSpPr txBox="1">
            <a:spLocks noChangeArrowheads="1"/>
          </p:cNvSpPr>
          <p:nvPr/>
        </p:nvSpPr>
        <p:spPr bwMode="auto">
          <a:xfrm>
            <a:off x="7451725" y="554513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000"/>
          </a:p>
        </p:txBody>
      </p:sp>
      <p:sp>
        <p:nvSpPr>
          <p:cNvPr id="2412" name="Text Box 364"/>
          <p:cNvSpPr txBox="1">
            <a:spLocks noChangeArrowheads="1"/>
          </p:cNvSpPr>
          <p:nvPr/>
        </p:nvSpPr>
        <p:spPr bwMode="auto">
          <a:xfrm>
            <a:off x="2514600" y="5181600"/>
            <a:ext cx="1143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b="1" dirty="0" smtClean="0"/>
              <a:t> </a:t>
            </a:r>
            <a:r>
              <a:rPr lang="en-US" sz="1000" b="1" dirty="0" err="1" smtClean="0"/>
              <a:t>Chaminade</a:t>
            </a:r>
            <a:endParaRPr lang="en-US" sz="1000" b="1" dirty="0"/>
          </a:p>
        </p:txBody>
      </p:sp>
      <p:sp>
        <p:nvSpPr>
          <p:cNvPr id="2417" name="Text Box 369"/>
          <p:cNvSpPr txBox="1">
            <a:spLocks noChangeArrowheads="1"/>
          </p:cNvSpPr>
          <p:nvPr/>
        </p:nvSpPr>
        <p:spPr bwMode="auto">
          <a:xfrm>
            <a:off x="3048000" y="3429000"/>
            <a:ext cx="2199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420" name="Text Box 372"/>
          <p:cNvSpPr txBox="1">
            <a:spLocks noChangeArrowheads="1"/>
          </p:cNvSpPr>
          <p:nvPr/>
        </p:nvSpPr>
        <p:spPr bwMode="auto">
          <a:xfrm>
            <a:off x="7070725" y="5113338"/>
            <a:ext cx="184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800"/>
          </a:p>
        </p:txBody>
      </p:sp>
      <p:sp>
        <p:nvSpPr>
          <p:cNvPr id="2426" name="Line 378"/>
          <p:cNvSpPr>
            <a:spLocks noChangeShapeType="1"/>
          </p:cNvSpPr>
          <p:nvPr/>
        </p:nvSpPr>
        <p:spPr bwMode="auto">
          <a:xfrm flipV="1">
            <a:off x="2286000" y="4419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4" name="Text Box 386"/>
          <p:cNvSpPr txBox="1">
            <a:spLocks noChangeArrowheads="1"/>
          </p:cNvSpPr>
          <p:nvPr/>
        </p:nvSpPr>
        <p:spPr bwMode="auto">
          <a:xfrm>
            <a:off x="4098925" y="3581400"/>
            <a:ext cx="184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800"/>
          </a:p>
        </p:txBody>
      </p:sp>
      <p:sp>
        <p:nvSpPr>
          <p:cNvPr id="2436" name="Text Box 388"/>
          <p:cNvSpPr txBox="1">
            <a:spLocks noChangeArrowheads="1"/>
          </p:cNvSpPr>
          <p:nvPr/>
        </p:nvSpPr>
        <p:spPr bwMode="auto">
          <a:xfrm rot="16200000">
            <a:off x="7468562" y="5956034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 smtClean="0"/>
              <a:t> </a:t>
            </a:r>
            <a:endParaRPr lang="en-US" sz="800" b="1" dirty="0"/>
          </a:p>
        </p:txBody>
      </p:sp>
      <p:sp>
        <p:nvSpPr>
          <p:cNvPr id="2449" name="Rectangle 401"/>
          <p:cNvSpPr>
            <a:spLocks noChangeArrowheads="1"/>
          </p:cNvSpPr>
          <p:nvPr/>
        </p:nvSpPr>
        <p:spPr bwMode="auto">
          <a:xfrm>
            <a:off x="0" y="5562600"/>
            <a:ext cx="1524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4" name="Rectangle 406"/>
          <p:cNvSpPr>
            <a:spLocks noChangeArrowheads="1"/>
          </p:cNvSpPr>
          <p:nvPr/>
        </p:nvSpPr>
        <p:spPr bwMode="auto">
          <a:xfrm>
            <a:off x="3429000" y="3733800"/>
            <a:ext cx="76200" cy="1752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5" name="Text Box 407"/>
          <p:cNvSpPr txBox="1">
            <a:spLocks noChangeArrowheads="1"/>
          </p:cNvSpPr>
          <p:nvPr/>
        </p:nvSpPr>
        <p:spPr bwMode="auto">
          <a:xfrm>
            <a:off x="3870325" y="4351338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2459" name="Text Box 411"/>
          <p:cNvSpPr txBox="1">
            <a:spLocks noChangeArrowheads="1"/>
          </p:cNvSpPr>
          <p:nvPr/>
        </p:nvSpPr>
        <p:spPr bwMode="auto">
          <a:xfrm>
            <a:off x="2667000" y="3733800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876425" y="6315109"/>
            <a:ext cx="323165" cy="9239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endParaRPr lang="en-US" sz="900" b="1" dirty="0"/>
          </a:p>
        </p:txBody>
      </p:sp>
      <p:sp>
        <p:nvSpPr>
          <p:cNvPr id="133" name="Rectangle 216"/>
          <p:cNvSpPr>
            <a:spLocks noChangeArrowheads="1"/>
          </p:cNvSpPr>
          <p:nvPr/>
        </p:nvSpPr>
        <p:spPr bwMode="auto">
          <a:xfrm rot="16200000">
            <a:off x="4767263" y="5920977"/>
            <a:ext cx="990600" cy="29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Long Island RA</a:t>
            </a:r>
            <a:endParaRPr lang="en-US" sz="900" b="1" dirty="0"/>
          </a:p>
        </p:txBody>
      </p:sp>
      <p:sp>
        <p:nvSpPr>
          <p:cNvPr id="118" name="Rectangle 216"/>
          <p:cNvSpPr>
            <a:spLocks noChangeArrowheads="1"/>
          </p:cNvSpPr>
          <p:nvPr/>
        </p:nvSpPr>
        <p:spPr bwMode="auto">
          <a:xfrm rot="16200000">
            <a:off x="5609166" y="5913966"/>
            <a:ext cx="990600" cy="2878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Lowell HS</a:t>
            </a:r>
          </a:p>
        </p:txBody>
      </p:sp>
      <p:sp>
        <p:nvSpPr>
          <p:cNvPr id="119" name="Rectangle 216"/>
          <p:cNvSpPr>
            <a:spLocks noChangeArrowheads="1"/>
          </p:cNvSpPr>
          <p:nvPr/>
        </p:nvSpPr>
        <p:spPr bwMode="auto">
          <a:xfrm rot="16200000">
            <a:off x="6171790" y="5914914"/>
            <a:ext cx="990819" cy="30480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err="1" smtClean="0"/>
              <a:t>St.Mary’s</a:t>
            </a:r>
            <a:endParaRPr lang="en-US" sz="900" b="1" dirty="0" smtClean="0"/>
          </a:p>
          <a:p>
            <a:pPr algn="ctr"/>
            <a:r>
              <a:rPr lang="en-US" sz="900" b="1" dirty="0" err="1" smtClean="0"/>
              <a:t>Bayview</a:t>
            </a:r>
            <a:endParaRPr lang="en-US" sz="900" b="1" dirty="0"/>
          </a:p>
        </p:txBody>
      </p:sp>
      <p:sp>
        <p:nvSpPr>
          <p:cNvPr id="120" name="Rectangle 214"/>
          <p:cNvSpPr>
            <a:spLocks noChangeArrowheads="1"/>
          </p:cNvSpPr>
          <p:nvPr/>
        </p:nvSpPr>
        <p:spPr bwMode="auto">
          <a:xfrm flipH="1">
            <a:off x="8534400" y="5562600"/>
            <a:ext cx="457200" cy="990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smtClean="0">
                <a:solidFill>
                  <a:srgbClr val="FFFF00"/>
                </a:solidFill>
              </a:rPr>
              <a:t>Spectators</a:t>
            </a:r>
            <a:endParaRPr lang="en-US" sz="900" b="1" dirty="0">
              <a:solidFill>
                <a:srgbClr val="FFFF00"/>
              </a:solidFill>
            </a:endParaRPr>
          </a:p>
        </p:txBody>
      </p:sp>
      <p:sp>
        <p:nvSpPr>
          <p:cNvPr id="121" name="Oval 149"/>
          <p:cNvSpPr>
            <a:spLocks noChangeArrowheads="1"/>
          </p:cNvSpPr>
          <p:nvPr/>
        </p:nvSpPr>
        <p:spPr bwMode="auto">
          <a:xfrm>
            <a:off x="952500" y="484751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2" name="Oval 149"/>
          <p:cNvSpPr>
            <a:spLocks noChangeArrowheads="1"/>
          </p:cNvSpPr>
          <p:nvPr/>
        </p:nvSpPr>
        <p:spPr bwMode="auto">
          <a:xfrm>
            <a:off x="3124200" y="33528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3" name="Oval 149"/>
          <p:cNvSpPr>
            <a:spLocks noChangeArrowheads="1"/>
          </p:cNvSpPr>
          <p:nvPr/>
        </p:nvSpPr>
        <p:spPr bwMode="auto">
          <a:xfrm>
            <a:off x="152400" y="50292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4" name="Oval 149"/>
          <p:cNvSpPr>
            <a:spLocks noChangeArrowheads="1"/>
          </p:cNvSpPr>
          <p:nvPr/>
        </p:nvSpPr>
        <p:spPr bwMode="auto">
          <a:xfrm>
            <a:off x="304800" y="18288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5" name="Oval 149"/>
          <p:cNvSpPr>
            <a:spLocks noChangeArrowheads="1"/>
          </p:cNvSpPr>
          <p:nvPr/>
        </p:nvSpPr>
        <p:spPr bwMode="auto">
          <a:xfrm>
            <a:off x="7245350" y="3381637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26" name="Rectangle 377"/>
          <p:cNvSpPr>
            <a:spLocks noChangeArrowheads="1"/>
          </p:cNvSpPr>
          <p:nvPr/>
        </p:nvSpPr>
        <p:spPr bwMode="auto">
          <a:xfrm>
            <a:off x="0" y="28956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377"/>
          <p:cNvSpPr>
            <a:spLocks noChangeArrowheads="1"/>
          </p:cNvSpPr>
          <p:nvPr/>
        </p:nvSpPr>
        <p:spPr bwMode="auto">
          <a:xfrm>
            <a:off x="0" y="35052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Rectangle 377"/>
          <p:cNvSpPr>
            <a:spLocks noChangeArrowheads="1"/>
          </p:cNvSpPr>
          <p:nvPr/>
        </p:nvSpPr>
        <p:spPr bwMode="auto">
          <a:xfrm>
            <a:off x="0" y="41910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Rectangle 377"/>
          <p:cNvSpPr>
            <a:spLocks noChangeArrowheads="1"/>
          </p:cNvSpPr>
          <p:nvPr/>
        </p:nvSpPr>
        <p:spPr bwMode="auto">
          <a:xfrm>
            <a:off x="0" y="48768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377"/>
          <p:cNvSpPr>
            <a:spLocks noChangeArrowheads="1"/>
          </p:cNvSpPr>
          <p:nvPr/>
        </p:nvSpPr>
        <p:spPr bwMode="auto">
          <a:xfrm>
            <a:off x="0" y="2286000"/>
            <a:ext cx="381000" cy="152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284"/>
          <p:cNvSpPr>
            <a:spLocks noChangeArrowheads="1"/>
          </p:cNvSpPr>
          <p:nvPr/>
        </p:nvSpPr>
        <p:spPr bwMode="auto">
          <a:xfrm>
            <a:off x="1181100" y="1960563"/>
            <a:ext cx="533400" cy="304800"/>
          </a:xfrm>
          <a:prstGeom prst="rect">
            <a:avLst/>
          </a:prstGeom>
          <a:solidFill>
            <a:srgbClr val="D5B21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Dumpster</a:t>
            </a:r>
          </a:p>
        </p:txBody>
      </p:sp>
      <p:sp>
        <p:nvSpPr>
          <p:cNvPr id="134" name="Rectangle 284"/>
          <p:cNvSpPr>
            <a:spLocks noChangeArrowheads="1"/>
          </p:cNvSpPr>
          <p:nvPr/>
        </p:nvSpPr>
        <p:spPr bwMode="auto">
          <a:xfrm>
            <a:off x="0" y="2438400"/>
            <a:ext cx="533400" cy="304800"/>
          </a:xfrm>
          <a:prstGeom prst="rect">
            <a:avLst/>
          </a:prstGeom>
          <a:solidFill>
            <a:srgbClr val="D5B21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Dumpster</a:t>
            </a:r>
          </a:p>
        </p:txBody>
      </p:sp>
      <p:sp>
        <p:nvSpPr>
          <p:cNvPr id="137" name="AutoShape 81"/>
          <p:cNvSpPr>
            <a:spLocks noChangeArrowheads="1"/>
          </p:cNvSpPr>
          <p:nvPr/>
        </p:nvSpPr>
        <p:spPr bwMode="auto">
          <a:xfrm>
            <a:off x="4419600" y="44196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 smtClean="0"/>
              <a:t>Private trailer</a:t>
            </a:r>
            <a:endParaRPr lang="en-US" sz="800" dirty="0"/>
          </a:p>
        </p:txBody>
      </p:sp>
      <p:sp>
        <p:nvSpPr>
          <p:cNvPr id="138" name="AutoShape 81"/>
          <p:cNvSpPr>
            <a:spLocks noChangeArrowheads="1"/>
          </p:cNvSpPr>
          <p:nvPr/>
        </p:nvSpPr>
        <p:spPr bwMode="auto">
          <a:xfrm>
            <a:off x="5334000" y="44196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39" name="AutoShape 81"/>
          <p:cNvSpPr>
            <a:spLocks noChangeArrowheads="1"/>
          </p:cNvSpPr>
          <p:nvPr/>
        </p:nvSpPr>
        <p:spPr bwMode="auto">
          <a:xfrm>
            <a:off x="6248400" y="44196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0" name="AutoShape 81"/>
          <p:cNvSpPr>
            <a:spLocks noChangeArrowheads="1"/>
          </p:cNvSpPr>
          <p:nvPr/>
        </p:nvSpPr>
        <p:spPr bwMode="auto">
          <a:xfrm>
            <a:off x="1724025" y="4074433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2" name="AutoShape 81"/>
          <p:cNvSpPr>
            <a:spLocks noChangeArrowheads="1"/>
          </p:cNvSpPr>
          <p:nvPr/>
        </p:nvSpPr>
        <p:spPr bwMode="auto">
          <a:xfrm>
            <a:off x="2590800" y="38100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4" name="AutoShape 81"/>
          <p:cNvSpPr>
            <a:spLocks noChangeArrowheads="1"/>
          </p:cNvSpPr>
          <p:nvPr/>
        </p:nvSpPr>
        <p:spPr bwMode="auto">
          <a:xfrm>
            <a:off x="1295400" y="45720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5" name="AutoShape 81"/>
          <p:cNvSpPr>
            <a:spLocks noChangeArrowheads="1"/>
          </p:cNvSpPr>
          <p:nvPr/>
        </p:nvSpPr>
        <p:spPr bwMode="auto">
          <a:xfrm>
            <a:off x="3505200" y="3886200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35" name="AutoShape 28"/>
          <p:cNvSpPr>
            <a:spLocks noChangeArrowheads="1"/>
          </p:cNvSpPr>
          <p:nvPr/>
        </p:nvSpPr>
        <p:spPr bwMode="auto">
          <a:xfrm>
            <a:off x="2590800" y="4876800"/>
            <a:ext cx="8382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sz="900" b="1" dirty="0" smtClean="0"/>
              <a:t>Riverfront</a:t>
            </a:r>
          </a:p>
          <a:p>
            <a:pPr algn="ctr"/>
            <a:r>
              <a:rPr lang="en-US" sz="900" b="1" dirty="0" smtClean="0"/>
              <a:t>Recapture</a:t>
            </a:r>
          </a:p>
        </p:txBody>
      </p:sp>
      <p:sp>
        <p:nvSpPr>
          <p:cNvPr id="136" name="AutoShape 28"/>
          <p:cNvSpPr>
            <a:spLocks noChangeArrowheads="1"/>
          </p:cNvSpPr>
          <p:nvPr/>
        </p:nvSpPr>
        <p:spPr bwMode="auto">
          <a:xfrm>
            <a:off x="838200" y="3429000"/>
            <a:ext cx="838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r>
              <a:rPr lang="en-US" sz="900" b="1" dirty="0" smtClean="0"/>
              <a:t>  </a:t>
            </a:r>
            <a:endParaRPr lang="en-US" sz="900" b="1" dirty="0"/>
          </a:p>
        </p:txBody>
      </p:sp>
      <p:sp>
        <p:nvSpPr>
          <p:cNvPr id="148" name="AutoShape 28"/>
          <p:cNvSpPr>
            <a:spLocks noChangeArrowheads="1"/>
          </p:cNvSpPr>
          <p:nvPr/>
        </p:nvSpPr>
        <p:spPr bwMode="auto">
          <a:xfrm>
            <a:off x="838200" y="3048000"/>
            <a:ext cx="8382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endParaRPr lang="en-US" sz="900" b="1" dirty="0"/>
          </a:p>
        </p:txBody>
      </p:sp>
      <p:sp>
        <p:nvSpPr>
          <p:cNvPr id="150" name="Oval 149"/>
          <p:cNvSpPr>
            <a:spLocks noChangeArrowheads="1"/>
          </p:cNvSpPr>
          <p:nvPr/>
        </p:nvSpPr>
        <p:spPr bwMode="auto">
          <a:xfrm>
            <a:off x="2133600" y="47244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49" name="Rectangle 216"/>
          <p:cNvSpPr>
            <a:spLocks noChangeArrowheads="1"/>
          </p:cNvSpPr>
          <p:nvPr/>
        </p:nvSpPr>
        <p:spPr bwMode="auto">
          <a:xfrm rot="16200000">
            <a:off x="6777832" y="5911057"/>
            <a:ext cx="1008062" cy="2952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St. Joe’s </a:t>
            </a:r>
            <a:r>
              <a:rPr lang="en-US" sz="900" b="1" dirty="0" err="1" smtClean="0"/>
              <a:t>Colleg</a:t>
            </a:r>
            <a:r>
              <a:rPr lang="en-US" sz="900" b="1" dirty="0" smtClean="0"/>
              <a:t>.</a:t>
            </a:r>
            <a:endParaRPr lang="en-US" sz="900" b="1" dirty="0"/>
          </a:p>
        </p:txBody>
      </p:sp>
      <p:sp>
        <p:nvSpPr>
          <p:cNvPr id="151" name="Rectangle 216"/>
          <p:cNvSpPr>
            <a:spLocks noChangeArrowheads="1"/>
          </p:cNvSpPr>
          <p:nvPr/>
        </p:nvSpPr>
        <p:spPr bwMode="auto">
          <a:xfrm rot="16200000">
            <a:off x="7411645" y="5905897"/>
            <a:ext cx="1017586" cy="2960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err="1" smtClean="0"/>
              <a:t>SouthEast</a:t>
            </a:r>
            <a:r>
              <a:rPr lang="en-US" sz="900" b="1" smtClean="0"/>
              <a:t> Conn.</a:t>
            </a:r>
            <a:endParaRPr lang="en-US" sz="900" b="1" dirty="0"/>
          </a:p>
        </p:txBody>
      </p:sp>
      <p:sp>
        <p:nvSpPr>
          <p:cNvPr id="152" name="Rectangle 216"/>
          <p:cNvSpPr>
            <a:spLocks noChangeArrowheads="1"/>
          </p:cNvSpPr>
          <p:nvPr/>
        </p:nvSpPr>
        <p:spPr bwMode="auto">
          <a:xfrm rot="16200000">
            <a:off x="7709297" y="5915988"/>
            <a:ext cx="996156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Saugatuck RC</a:t>
            </a:r>
            <a:endParaRPr lang="en-US" sz="900" b="1" dirty="0"/>
          </a:p>
        </p:txBody>
      </p:sp>
      <p:sp>
        <p:nvSpPr>
          <p:cNvPr id="153" name="Rectangle 216"/>
          <p:cNvSpPr>
            <a:spLocks noChangeArrowheads="1"/>
          </p:cNvSpPr>
          <p:nvPr/>
        </p:nvSpPr>
        <p:spPr bwMode="auto">
          <a:xfrm rot="16200000">
            <a:off x="8164455" y="5914289"/>
            <a:ext cx="990600" cy="2872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CRI(1)</a:t>
            </a:r>
            <a:endParaRPr lang="en-US" sz="900" b="1" dirty="0"/>
          </a:p>
        </p:txBody>
      </p:sp>
      <p:sp>
        <p:nvSpPr>
          <p:cNvPr id="154" name="Rectangle 153"/>
          <p:cNvSpPr/>
          <p:nvPr/>
        </p:nvSpPr>
        <p:spPr>
          <a:xfrm>
            <a:off x="8267700" y="1830160"/>
            <a:ext cx="457200" cy="37338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261"/>
          <p:cNvSpPr>
            <a:spLocks noChangeArrowheads="1"/>
          </p:cNvSpPr>
          <p:nvPr/>
        </p:nvSpPr>
        <p:spPr bwMode="auto">
          <a:xfrm rot="16200000">
            <a:off x="923925" y="5896767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Bromfield AB</a:t>
            </a:r>
            <a:endParaRPr lang="en-US" sz="900" b="1" dirty="0"/>
          </a:p>
        </p:txBody>
      </p:sp>
      <p:sp>
        <p:nvSpPr>
          <p:cNvPr id="160" name="Rectangle 261"/>
          <p:cNvSpPr>
            <a:spLocks noChangeArrowheads="1"/>
          </p:cNvSpPr>
          <p:nvPr/>
        </p:nvSpPr>
        <p:spPr bwMode="auto">
          <a:xfrm rot="16200000">
            <a:off x="1228725" y="5894784"/>
            <a:ext cx="990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 Cape Cod RA</a:t>
            </a:r>
            <a:endParaRPr lang="en-US" sz="900" b="1" dirty="0"/>
          </a:p>
        </p:txBody>
      </p:sp>
      <p:sp>
        <p:nvSpPr>
          <p:cNvPr id="161" name="Rectangle 160"/>
          <p:cNvSpPr/>
          <p:nvPr/>
        </p:nvSpPr>
        <p:spPr>
          <a:xfrm>
            <a:off x="8686800" y="4572000"/>
            <a:ext cx="457200" cy="3048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AutoShape 81"/>
          <p:cNvSpPr>
            <a:spLocks noChangeArrowheads="1"/>
          </p:cNvSpPr>
          <p:nvPr/>
        </p:nvSpPr>
        <p:spPr bwMode="auto">
          <a:xfrm rot="16200000">
            <a:off x="8384567" y="4036033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63" name="AutoShape 81"/>
          <p:cNvSpPr>
            <a:spLocks noChangeArrowheads="1"/>
          </p:cNvSpPr>
          <p:nvPr/>
        </p:nvSpPr>
        <p:spPr bwMode="auto">
          <a:xfrm rot="16200000">
            <a:off x="8384567" y="3121633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64" name="AutoShape 81"/>
          <p:cNvSpPr>
            <a:spLocks noChangeArrowheads="1"/>
          </p:cNvSpPr>
          <p:nvPr/>
        </p:nvSpPr>
        <p:spPr bwMode="auto">
          <a:xfrm rot="16200000">
            <a:off x="8384567" y="2207233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66" name="AutoShape 81"/>
          <p:cNvSpPr>
            <a:spLocks noChangeArrowheads="1"/>
          </p:cNvSpPr>
          <p:nvPr/>
        </p:nvSpPr>
        <p:spPr bwMode="auto">
          <a:xfrm rot="3766502">
            <a:off x="1571953" y="2574527"/>
            <a:ext cx="837599" cy="233133"/>
          </a:xfrm>
          <a:prstGeom prst="beve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Private trailer</a:t>
            </a:r>
          </a:p>
        </p:txBody>
      </p:sp>
      <p:sp>
        <p:nvSpPr>
          <p:cNvPr id="141" name="Rectangle 216"/>
          <p:cNvSpPr>
            <a:spLocks noChangeArrowheads="1"/>
          </p:cNvSpPr>
          <p:nvPr/>
        </p:nvSpPr>
        <p:spPr bwMode="auto">
          <a:xfrm rot="16200000">
            <a:off x="7914085" y="5932884"/>
            <a:ext cx="1012031" cy="2285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CRI(2)</a:t>
            </a:r>
            <a:endParaRPr lang="en-US" sz="900" b="1" dirty="0"/>
          </a:p>
        </p:txBody>
      </p:sp>
      <p:sp>
        <p:nvSpPr>
          <p:cNvPr id="155" name="Rectangle 216"/>
          <p:cNvSpPr>
            <a:spLocks noChangeArrowheads="1"/>
          </p:cNvSpPr>
          <p:nvPr/>
        </p:nvSpPr>
        <p:spPr bwMode="auto">
          <a:xfrm rot="16200000">
            <a:off x="7094508" y="5896966"/>
            <a:ext cx="1010841" cy="3206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Lenox Memorial</a:t>
            </a:r>
            <a:endParaRPr lang="en-US" sz="900" b="1" dirty="0"/>
          </a:p>
        </p:txBody>
      </p:sp>
      <p:sp>
        <p:nvSpPr>
          <p:cNvPr id="157" name="Rectangle 216"/>
          <p:cNvSpPr>
            <a:spLocks noChangeArrowheads="1"/>
          </p:cNvSpPr>
          <p:nvPr/>
        </p:nvSpPr>
        <p:spPr bwMode="auto">
          <a:xfrm rot="16200000">
            <a:off x="5886299" y="5933757"/>
            <a:ext cx="990600" cy="2663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err="1" smtClean="0"/>
              <a:t>McGann</a:t>
            </a:r>
            <a:r>
              <a:rPr lang="en-US" sz="900" b="1" dirty="0" smtClean="0"/>
              <a:t> Mercy</a:t>
            </a:r>
            <a:endParaRPr lang="en-US" sz="900" b="1" dirty="0"/>
          </a:p>
        </p:txBody>
      </p:sp>
      <p:sp>
        <p:nvSpPr>
          <p:cNvPr id="158" name="Oval 149"/>
          <p:cNvSpPr>
            <a:spLocks noChangeArrowheads="1"/>
          </p:cNvSpPr>
          <p:nvPr/>
        </p:nvSpPr>
        <p:spPr bwMode="auto">
          <a:xfrm>
            <a:off x="6981824" y="4776788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65" name="Rectangle 295"/>
          <p:cNvSpPr>
            <a:spLocks noChangeArrowheads="1"/>
          </p:cNvSpPr>
          <p:nvPr/>
        </p:nvSpPr>
        <p:spPr bwMode="auto">
          <a:xfrm>
            <a:off x="6667199" y="4677934"/>
            <a:ext cx="314325" cy="8084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1000" b="1" dirty="0" smtClean="0"/>
              <a:t>Hudson RRA</a:t>
            </a:r>
          </a:p>
        </p:txBody>
      </p:sp>
      <p:sp>
        <p:nvSpPr>
          <p:cNvPr id="169" name="Rectangle 214"/>
          <p:cNvSpPr>
            <a:spLocks noChangeArrowheads="1"/>
          </p:cNvSpPr>
          <p:nvPr/>
        </p:nvSpPr>
        <p:spPr bwMode="auto">
          <a:xfrm flipH="1">
            <a:off x="3599421" y="5571527"/>
            <a:ext cx="304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r>
              <a:rPr lang="en-US" sz="900" b="1" dirty="0" smtClean="0"/>
              <a:t> Glastonbury HS</a:t>
            </a:r>
            <a:endParaRPr lang="en-US" sz="900" b="1" dirty="0"/>
          </a:p>
        </p:txBody>
      </p:sp>
      <p:sp>
        <p:nvSpPr>
          <p:cNvPr id="170" name="Rectangle 216"/>
          <p:cNvSpPr>
            <a:spLocks noChangeArrowheads="1"/>
          </p:cNvSpPr>
          <p:nvPr/>
        </p:nvSpPr>
        <p:spPr bwMode="auto">
          <a:xfrm rot="16200000">
            <a:off x="5327125" y="5923792"/>
            <a:ext cx="990600" cy="2682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New Canaan</a:t>
            </a:r>
          </a:p>
        </p:txBody>
      </p:sp>
      <p:sp>
        <p:nvSpPr>
          <p:cNvPr id="171" name="Rectangle 216"/>
          <p:cNvSpPr>
            <a:spLocks noChangeArrowheads="1"/>
          </p:cNvSpPr>
          <p:nvPr/>
        </p:nvSpPr>
        <p:spPr bwMode="auto">
          <a:xfrm rot="16200000">
            <a:off x="6479231" y="5907730"/>
            <a:ext cx="1000126" cy="30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Shaker HS</a:t>
            </a:r>
            <a:endParaRPr lang="en-US" sz="900" b="1" dirty="0"/>
          </a:p>
        </p:txBody>
      </p:sp>
      <p:sp>
        <p:nvSpPr>
          <p:cNvPr id="172" name="Rectangle 272"/>
          <p:cNvSpPr>
            <a:spLocks noChangeArrowheads="1"/>
          </p:cNvSpPr>
          <p:nvPr/>
        </p:nvSpPr>
        <p:spPr bwMode="auto">
          <a:xfrm rot="16200000">
            <a:off x="-209550" y="5924550"/>
            <a:ext cx="990600" cy="266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1000" b="1" dirty="0" smtClean="0"/>
              <a:t>Arlington HS</a:t>
            </a:r>
            <a:endParaRPr lang="en-US" sz="1000" b="1" dirty="0"/>
          </a:p>
        </p:txBody>
      </p:sp>
      <p:sp>
        <p:nvSpPr>
          <p:cNvPr id="173" name="Rectangle 272"/>
          <p:cNvSpPr>
            <a:spLocks noChangeArrowheads="1"/>
          </p:cNvSpPr>
          <p:nvPr/>
        </p:nvSpPr>
        <p:spPr bwMode="auto">
          <a:xfrm rot="16200000">
            <a:off x="1542707" y="5898471"/>
            <a:ext cx="990600" cy="3009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1000" b="1" dirty="0" smtClean="0"/>
              <a:t>Central Crew</a:t>
            </a:r>
            <a:endParaRPr lang="en-US" sz="1000" b="1" dirty="0"/>
          </a:p>
        </p:txBody>
      </p:sp>
      <p:sp>
        <p:nvSpPr>
          <p:cNvPr id="175" name="Rectangle 174"/>
          <p:cNvSpPr/>
          <p:nvPr/>
        </p:nvSpPr>
        <p:spPr>
          <a:xfrm>
            <a:off x="0" y="1255713"/>
            <a:ext cx="647700" cy="3048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AutoShape 28"/>
          <p:cNvSpPr>
            <a:spLocks noChangeArrowheads="1"/>
          </p:cNvSpPr>
          <p:nvPr/>
        </p:nvSpPr>
        <p:spPr bwMode="auto">
          <a:xfrm>
            <a:off x="838199" y="2694974"/>
            <a:ext cx="885825" cy="1780584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lIns="91436" tIns="45718" rIns="91436" bIns="45718" anchor="ctr"/>
          <a:lstStyle/>
          <a:p>
            <a:pPr algn="ctr"/>
            <a:r>
              <a:rPr lang="en-US" b="1" dirty="0" smtClean="0"/>
              <a:t>Car-Top</a:t>
            </a:r>
          </a:p>
          <a:p>
            <a:pPr algn="ctr"/>
            <a:r>
              <a:rPr lang="en-US" b="1" dirty="0" smtClean="0"/>
              <a:t>Area</a:t>
            </a:r>
            <a:endParaRPr lang="en-US" b="1" dirty="0"/>
          </a:p>
        </p:txBody>
      </p:sp>
      <p:sp>
        <p:nvSpPr>
          <p:cNvPr id="180" name="Oval 149"/>
          <p:cNvSpPr>
            <a:spLocks noChangeArrowheads="1"/>
          </p:cNvSpPr>
          <p:nvPr/>
        </p:nvSpPr>
        <p:spPr bwMode="auto">
          <a:xfrm>
            <a:off x="847725" y="1828800"/>
            <a:ext cx="304800" cy="4572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Tree</a:t>
            </a:r>
          </a:p>
        </p:txBody>
      </p:sp>
      <p:sp>
        <p:nvSpPr>
          <p:cNvPr id="177" name="Rectangle 284"/>
          <p:cNvSpPr>
            <a:spLocks noChangeArrowheads="1"/>
          </p:cNvSpPr>
          <p:nvPr/>
        </p:nvSpPr>
        <p:spPr bwMode="auto">
          <a:xfrm>
            <a:off x="3519537" y="3552825"/>
            <a:ext cx="533400" cy="304800"/>
          </a:xfrm>
          <a:prstGeom prst="rect">
            <a:avLst/>
          </a:prstGeom>
          <a:solidFill>
            <a:srgbClr val="D5B21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/>
              <a:t>Dumpster</a:t>
            </a:r>
          </a:p>
        </p:txBody>
      </p:sp>
      <p:sp>
        <p:nvSpPr>
          <p:cNvPr id="181" name="Rectangle 276"/>
          <p:cNvSpPr>
            <a:spLocks noChangeArrowheads="1"/>
          </p:cNvSpPr>
          <p:nvPr/>
        </p:nvSpPr>
        <p:spPr bwMode="auto">
          <a:xfrm rot="16200000">
            <a:off x="5288269" y="4893010"/>
            <a:ext cx="800100" cy="3866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err="1" smtClean="0"/>
              <a:t>St.John</a:t>
            </a:r>
            <a:r>
              <a:rPr lang="en-US" sz="900" b="1" dirty="0" smtClean="0"/>
              <a:t> the</a:t>
            </a:r>
          </a:p>
          <a:p>
            <a:pPr algn="ctr"/>
            <a:r>
              <a:rPr lang="en-US" sz="900" b="1" dirty="0" smtClean="0"/>
              <a:t>Baptists</a:t>
            </a:r>
            <a:endParaRPr lang="en-US" sz="900" b="1" dirty="0"/>
          </a:p>
        </p:txBody>
      </p:sp>
      <p:sp>
        <p:nvSpPr>
          <p:cNvPr id="146" name="Rectangle 276"/>
          <p:cNvSpPr>
            <a:spLocks noChangeArrowheads="1"/>
          </p:cNvSpPr>
          <p:nvPr/>
        </p:nvSpPr>
        <p:spPr bwMode="auto">
          <a:xfrm rot="16200000">
            <a:off x="1128338" y="4976433"/>
            <a:ext cx="685798" cy="3341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err="1" smtClean="0"/>
              <a:t>McQuaid</a:t>
            </a:r>
            <a:r>
              <a:rPr lang="en-US" sz="900" b="1" dirty="0" smtClean="0"/>
              <a:t>(1)</a:t>
            </a:r>
            <a:endParaRPr lang="en-US" sz="900" b="1" dirty="0"/>
          </a:p>
        </p:txBody>
      </p:sp>
      <p:sp>
        <p:nvSpPr>
          <p:cNvPr id="147" name="Rectangle 276"/>
          <p:cNvSpPr>
            <a:spLocks noChangeArrowheads="1"/>
          </p:cNvSpPr>
          <p:nvPr/>
        </p:nvSpPr>
        <p:spPr bwMode="auto">
          <a:xfrm rot="16200000">
            <a:off x="1462468" y="4985498"/>
            <a:ext cx="685798" cy="3341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err="1" smtClean="0"/>
              <a:t>McQuaid</a:t>
            </a:r>
            <a:r>
              <a:rPr lang="en-US" sz="900" b="1" dirty="0" smtClean="0"/>
              <a:t>(2)</a:t>
            </a:r>
            <a:endParaRPr lang="en-US" sz="900" b="1" dirty="0"/>
          </a:p>
        </p:txBody>
      </p:sp>
      <p:sp>
        <p:nvSpPr>
          <p:cNvPr id="143" name="Rectangle 216"/>
          <p:cNvSpPr>
            <a:spLocks noChangeArrowheads="1"/>
          </p:cNvSpPr>
          <p:nvPr/>
        </p:nvSpPr>
        <p:spPr bwMode="auto">
          <a:xfrm rot="16200000">
            <a:off x="8381603" y="5943997"/>
            <a:ext cx="990600" cy="22780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/>
            <a:r>
              <a:rPr lang="en-US" sz="900" b="1" dirty="0" smtClean="0"/>
              <a:t>Albany RA</a:t>
            </a:r>
            <a:endParaRPr lang="en-US" sz="900" b="1" dirty="0"/>
          </a:p>
        </p:txBody>
      </p:sp>
      <p:sp>
        <p:nvSpPr>
          <p:cNvPr id="156" name="Rectangle 295"/>
          <p:cNvSpPr>
            <a:spLocks noChangeArrowheads="1"/>
          </p:cNvSpPr>
          <p:nvPr/>
        </p:nvSpPr>
        <p:spPr bwMode="auto">
          <a:xfrm>
            <a:off x="4332287" y="4676710"/>
            <a:ext cx="319088" cy="809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algn="ctr"/>
            <a:endParaRPr lang="en-US" sz="1000" b="1" dirty="0"/>
          </a:p>
        </p:txBody>
      </p:sp>
      <p:sp>
        <p:nvSpPr>
          <p:cNvPr id="167" name="Rectangle 281"/>
          <p:cNvSpPr>
            <a:spLocks noChangeArrowheads="1"/>
          </p:cNvSpPr>
          <p:nvPr/>
        </p:nvSpPr>
        <p:spPr bwMode="auto">
          <a:xfrm>
            <a:off x="2590199" y="4058840"/>
            <a:ext cx="838200" cy="28455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800" b="1" dirty="0" smtClean="0"/>
          </a:p>
        </p:txBody>
      </p:sp>
      <p:sp>
        <p:nvSpPr>
          <p:cNvPr id="168" name="AutoShape 8"/>
          <p:cNvSpPr>
            <a:spLocks noChangeArrowheads="1"/>
          </p:cNvSpPr>
          <p:nvPr/>
        </p:nvSpPr>
        <p:spPr bwMode="auto">
          <a:xfrm>
            <a:off x="3519537" y="4325483"/>
            <a:ext cx="838200" cy="18823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endParaRPr lang="en-US" sz="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300</Words>
  <Application>Microsoft Office PowerPoint</Application>
  <PresentationFormat>Letter Paper (8.5x11 in)</PresentationFormat>
  <Paragraphs>105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Whalen</dc:creator>
  <cp:lastModifiedBy>Owner</cp:lastModifiedBy>
  <cp:revision>244</cp:revision>
  <cp:lastPrinted>2012-10-23T18:13:33Z</cp:lastPrinted>
  <dcterms:created xsi:type="dcterms:W3CDTF">2007-05-05T01:53:28Z</dcterms:created>
  <dcterms:modified xsi:type="dcterms:W3CDTF">2012-10-24T13:33:29Z</dcterms:modified>
</cp:coreProperties>
</file>